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75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38" y="4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F9831-1225-4722-83C3-EE641F3F5BCC}" type="datetimeFigureOut">
              <a:rPr lang="en-US" smtClean="0"/>
              <a:t>3/21/2018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6B52E-4067-4A23-9DE3-9D51DE2D8D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0396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F9831-1225-4722-83C3-EE641F3F5BCC}" type="datetimeFigureOut">
              <a:rPr lang="en-US" smtClean="0"/>
              <a:t>3/21/2018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6B52E-4067-4A23-9DE3-9D51DE2D8D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70243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F9831-1225-4722-83C3-EE641F3F5BCC}" type="datetimeFigureOut">
              <a:rPr lang="en-US" smtClean="0"/>
              <a:t>3/21/2018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6B52E-4067-4A23-9DE3-9D51DE2D8D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98355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F9831-1225-4722-83C3-EE641F3F5BCC}" type="datetimeFigureOut">
              <a:rPr lang="en-US" smtClean="0"/>
              <a:t>3/21/2018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6B52E-4067-4A23-9DE3-9D51DE2D8D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44622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F9831-1225-4722-83C3-EE641F3F5BCC}" type="datetimeFigureOut">
              <a:rPr lang="en-US" smtClean="0"/>
              <a:t>3/21/2018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6B52E-4067-4A23-9DE3-9D51DE2D8D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62380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F9831-1225-4722-83C3-EE641F3F5BCC}" type="datetimeFigureOut">
              <a:rPr lang="en-US" smtClean="0"/>
              <a:t>3/21/2018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6B52E-4067-4A23-9DE3-9D51DE2D8D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0902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F9831-1225-4722-83C3-EE641F3F5BCC}" type="datetimeFigureOut">
              <a:rPr lang="en-US" smtClean="0"/>
              <a:t>3/21/2018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6B52E-4067-4A23-9DE3-9D51DE2D8D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8046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F9831-1225-4722-83C3-EE641F3F5BCC}" type="datetimeFigureOut">
              <a:rPr lang="en-US" smtClean="0"/>
              <a:t>3/21/2018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6B52E-4067-4A23-9DE3-9D51DE2D8D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20502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F9831-1225-4722-83C3-EE641F3F5BCC}" type="datetimeFigureOut">
              <a:rPr lang="en-US" smtClean="0"/>
              <a:t>3/21/2018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6B52E-4067-4A23-9DE3-9D51DE2D8D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29861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F9831-1225-4722-83C3-EE641F3F5BCC}" type="datetimeFigureOut">
              <a:rPr lang="en-US" smtClean="0"/>
              <a:t>3/21/2018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6B52E-4067-4A23-9DE3-9D51DE2D8D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76290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F9831-1225-4722-83C3-EE641F3F5BCC}" type="datetimeFigureOut">
              <a:rPr lang="en-US" smtClean="0"/>
              <a:t>3/21/2018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6B52E-4067-4A23-9DE3-9D51DE2D8D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76334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7F9831-1225-4722-83C3-EE641F3F5BCC}" type="datetimeFigureOut">
              <a:rPr lang="en-US" smtClean="0"/>
              <a:t>3/21/2018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36B52E-4067-4A23-9DE3-9D51DE2D8D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7889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457198"/>
            <a:ext cx="10515600" cy="1690688"/>
          </a:xfrm>
        </p:spPr>
        <p:txBody>
          <a:bodyPr>
            <a:normAutofit/>
          </a:bodyPr>
          <a:lstStyle/>
          <a:p>
            <a:r>
              <a:rPr lang="en-US" sz="10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 am writing a code for this. But in this my question is when I give an invalid number which is out of range, I need to type as “</a:t>
            </a:r>
            <a:r>
              <a:rPr lang="en-US" sz="1000" dirty="0" err="1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invalidnumberoutofrange</a:t>
            </a:r>
            <a:r>
              <a:rPr lang="en-US" sz="10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” on the console. I got confused with 2 ways of doing this. One is given on the left side and other one on the right sid</a:t>
            </a:r>
            <a:r>
              <a:rPr lang="en-US" sz="10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e. Which way is best? Confusion is only while calling the </a:t>
            </a:r>
            <a:r>
              <a:rPr lang="en-US" sz="1000" dirty="0" err="1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userdefined</a:t>
            </a:r>
            <a:r>
              <a:rPr lang="en-US" sz="10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exception.</a:t>
            </a:r>
            <a:br>
              <a:rPr lang="en-US" sz="10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</a:br>
            <a:r>
              <a:rPr lang="en-US" sz="10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000" dirty="0" smtClean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//Write a method </a:t>
            </a:r>
            <a:r>
              <a:rPr lang="en-US" sz="1000" dirty="0" err="1" smtClean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ReadNumber</a:t>
            </a:r>
            <a:r>
              <a:rPr lang="en-US" sz="1000" dirty="0" smtClean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000" dirty="0" err="1" smtClean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000" dirty="0" smtClean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start, </a:t>
            </a:r>
            <a:r>
              <a:rPr lang="en-US" sz="1000" dirty="0" err="1" smtClean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000" dirty="0" smtClean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end) that reads an integer from the console in the range [start…end]. </a:t>
            </a:r>
            <a:r>
              <a:rPr lang="en-US" sz="10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/>
            </a:r>
            <a:br>
              <a:rPr lang="en-US" sz="10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</a:br>
            <a:r>
              <a:rPr lang="en-US" sz="10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</a:t>
            </a:r>
            <a:r>
              <a:rPr lang="en-US" sz="1000" dirty="0" smtClean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//In case the input integer is not valid or it is not in the required range throw appropriate exception</a:t>
            </a:r>
            <a:endParaRPr lang="en-US" sz="1000" dirty="0"/>
          </a:p>
        </p:txBody>
      </p:sp>
      <p:sp>
        <p:nvSpPr>
          <p:cNvPr id="4" name="Rectangle 3"/>
          <p:cNvSpPr/>
          <p:nvPr/>
        </p:nvSpPr>
        <p:spPr>
          <a:xfrm>
            <a:off x="435429" y="481053"/>
            <a:ext cx="6096000" cy="5509200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sz="800" dirty="0" smtClean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800" dirty="0" smtClean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800" dirty="0" smtClean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</a:t>
            </a:r>
            <a:r>
              <a:rPr lang="en-US" sz="800" dirty="0" err="1" smtClean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start = </a:t>
            </a:r>
            <a:r>
              <a:rPr lang="en-US" sz="800" dirty="0" err="1" smtClean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800" dirty="0" err="1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.Parse</a:t>
            </a:r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800" dirty="0" err="1" smtClean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800" dirty="0" err="1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.ReadLine</a:t>
            </a:r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());</a:t>
            </a:r>
          </a:p>
          <a:p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</a:t>
            </a:r>
            <a:r>
              <a:rPr lang="en-US" sz="800" dirty="0" err="1" smtClean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end = </a:t>
            </a:r>
            <a:r>
              <a:rPr lang="en-US" sz="800" dirty="0" err="1" smtClean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800" dirty="0" err="1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.Parse</a:t>
            </a:r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800" dirty="0" err="1" smtClean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800" dirty="0" err="1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.ReadLine</a:t>
            </a:r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());</a:t>
            </a:r>
          </a:p>
          <a:p>
            <a:endParaRPr lang="en-US" sz="800" dirty="0" smtClean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800" dirty="0" smtClean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</a:t>
            </a:r>
            <a:r>
              <a:rPr lang="en-US" sz="800" dirty="0" err="1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ReadNumber</a:t>
            </a:r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(start, end);</a:t>
            </a:r>
          </a:p>
          <a:p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</a:t>
            </a:r>
          </a:p>
          <a:p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}</a:t>
            </a:r>
          </a:p>
          <a:p>
            <a:endParaRPr lang="en-US" sz="800" dirty="0" smtClean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800" dirty="0" smtClean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</a:t>
            </a:r>
            <a:r>
              <a:rPr lang="en-US" sz="800" dirty="0" smtClean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800" dirty="0" smtClean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800" dirty="0" err="1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ReadNumber</a:t>
            </a:r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800" dirty="0" err="1" smtClean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start, </a:t>
            </a:r>
            <a:r>
              <a:rPr lang="en-US" sz="800" dirty="0" err="1" smtClean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end)</a:t>
            </a:r>
          </a:p>
          <a:p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{</a:t>
            </a:r>
          </a:p>
          <a:p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</a:t>
            </a:r>
            <a:r>
              <a:rPr lang="en-US" sz="800" dirty="0" err="1" smtClean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800" dirty="0" err="1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800" dirty="0" smtClean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"Enter the value"</a:t>
            </a:r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</a:t>
            </a:r>
            <a:r>
              <a:rPr lang="en-US" sz="800" dirty="0" smtClean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try</a:t>
            </a:r>
            <a:endParaRPr lang="en-US" sz="800" dirty="0" smtClean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{</a:t>
            </a:r>
          </a:p>
          <a:p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   </a:t>
            </a:r>
            <a:r>
              <a:rPr lang="en-US" sz="800" dirty="0" err="1" smtClean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input = </a:t>
            </a:r>
            <a:r>
              <a:rPr lang="en-US" sz="800" dirty="0" err="1" smtClean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800" dirty="0" err="1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.Parse</a:t>
            </a:r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800" dirty="0" err="1" smtClean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800" dirty="0" err="1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.ReadLine</a:t>
            </a:r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());</a:t>
            </a:r>
          </a:p>
          <a:p>
            <a:endParaRPr lang="en-US" sz="800" dirty="0" smtClean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   </a:t>
            </a:r>
            <a:r>
              <a:rPr lang="en-US" sz="800" dirty="0" smtClean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if</a:t>
            </a:r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(input &lt;= start || input &gt;= end)</a:t>
            </a:r>
          </a:p>
          <a:p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   {</a:t>
            </a:r>
          </a:p>
          <a:p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       </a:t>
            </a:r>
            <a:r>
              <a:rPr lang="en-US" sz="800" dirty="0" smtClean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throw</a:t>
            </a:r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800" dirty="0" smtClean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800" dirty="0" err="1" smtClean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Invalidnumberexception</a:t>
            </a:r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       </a:t>
            </a:r>
          </a:p>
          <a:p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   }</a:t>
            </a:r>
          </a:p>
          <a:p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</a:t>
            </a:r>
          </a:p>
          <a:p>
            <a:endParaRPr lang="en-US" sz="800" dirty="0" smtClean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}</a:t>
            </a:r>
          </a:p>
          <a:p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</a:t>
            </a:r>
            <a:r>
              <a:rPr lang="en-US" sz="800" dirty="0" smtClean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catch</a:t>
            </a:r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sz="800" dirty="0" err="1" smtClean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FormatException</a:t>
            </a:r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800" dirty="0" err="1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stringmessage</a:t>
            </a:r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</a:t>
            </a:r>
          </a:p>
          <a:p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{</a:t>
            </a:r>
          </a:p>
          <a:p>
            <a:endParaRPr lang="en-US" sz="800" dirty="0" smtClean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   </a:t>
            </a:r>
            <a:r>
              <a:rPr lang="en-US" sz="800" dirty="0" err="1" smtClean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800" dirty="0" err="1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800" dirty="0" err="1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stringmessage.Message</a:t>
            </a:r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   </a:t>
            </a:r>
            <a:r>
              <a:rPr lang="en-US" sz="800" dirty="0" err="1" smtClean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800" dirty="0" err="1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800" dirty="0" smtClean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"This is the standard message"</a:t>
            </a:r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}                      </a:t>
            </a:r>
          </a:p>
          <a:p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       </a:t>
            </a:r>
          </a:p>
          <a:p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        }</a:t>
            </a:r>
          </a:p>
          <a:p>
            <a:endParaRPr lang="en-US" sz="800" dirty="0" smtClean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800" dirty="0" smtClean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800" dirty="0" smtClean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800" dirty="0" smtClean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800" dirty="0" smtClean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800" dirty="0" err="1" smtClean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Invalidnumberexception</a:t>
            </a:r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: </a:t>
            </a:r>
            <a:r>
              <a:rPr lang="en-US" sz="800" dirty="0" smtClean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Exception</a:t>
            </a:r>
            <a:endParaRPr lang="en-US" sz="800" dirty="0" smtClean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{</a:t>
            </a:r>
          </a:p>
          <a:p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</a:t>
            </a:r>
            <a:r>
              <a:rPr lang="en-US" sz="800" dirty="0" smtClean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800" dirty="0" err="1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Invalidnumberexception</a:t>
            </a:r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</a:t>
            </a:r>
          </a:p>
          <a:p>
            <a:endParaRPr lang="en-US" sz="800" dirty="0" smtClean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{</a:t>
            </a:r>
          </a:p>
          <a:p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</a:p>
          <a:p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en-US" sz="800" dirty="0"/>
          </a:p>
        </p:txBody>
      </p:sp>
      <p:sp>
        <p:nvSpPr>
          <p:cNvPr id="5" name="Rectangle 4"/>
          <p:cNvSpPr/>
          <p:nvPr/>
        </p:nvSpPr>
        <p:spPr>
          <a:xfrm>
            <a:off x="6096000" y="641775"/>
            <a:ext cx="6096000" cy="6001643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sz="800" dirty="0" smtClean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800" dirty="0" smtClean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</a:t>
            </a:r>
            <a:r>
              <a:rPr lang="en-US" sz="800" dirty="0" err="1" smtClean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start = </a:t>
            </a:r>
            <a:r>
              <a:rPr lang="en-US" sz="800" dirty="0" err="1" smtClean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800" dirty="0" err="1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.Parse</a:t>
            </a:r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800" dirty="0" err="1" smtClean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800" dirty="0" err="1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.ReadLine</a:t>
            </a:r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());</a:t>
            </a:r>
          </a:p>
          <a:p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</a:t>
            </a:r>
            <a:r>
              <a:rPr lang="en-US" sz="800" dirty="0" err="1" smtClean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end = </a:t>
            </a:r>
            <a:r>
              <a:rPr lang="en-US" sz="800" dirty="0" err="1" smtClean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800" dirty="0" err="1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.Parse</a:t>
            </a:r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800" dirty="0" err="1" smtClean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800" dirty="0" err="1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.ReadLine</a:t>
            </a:r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());</a:t>
            </a:r>
          </a:p>
          <a:p>
            <a:endParaRPr lang="en-US" sz="800" dirty="0" smtClean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800" dirty="0" smtClean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</a:t>
            </a:r>
            <a:r>
              <a:rPr lang="en-US" sz="800" dirty="0" err="1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ReadNumber</a:t>
            </a:r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(start, end);</a:t>
            </a:r>
          </a:p>
          <a:p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</a:t>
            </a:r>
          </a:p>
          <a:p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}</a:t>
            </a:r>
          </a:p>
          <a:p>
            <a:endParaRPr lang="en-US" sz="800" dirty="0" smtClean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800" dirty="0" smtClean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</a:t>
            </a:r>
            <a:r>
              <a:rPr lang="en-US" sz="800" dirty="0" smtClean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800" dirty="0" smtClean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800" dirty="0" err="1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ReadNumber</a:t>
            </a:r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800" dirty="0" err="1" smtClean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start, </a:t>
            </a:r>
            <a:r>
              <a:rPr lang="en-US" sz="800" dirty="0" err="1" smtClean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end)</a:t>
            </a:r>
          </a:p>
          <a:p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{</a:t>
            </a:r>
          </a:p>
          <a:p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</a:t>
            </a:r>
            <a:r>
              <a:rPr lang="en-US" sz="800" dirty="0" err="1" smtClean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800" dirty="0" err="1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800" dirty="0" smtClean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"Enter the value"</a:t>
            </a:r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</a:t>
            </a:r>
            <a:r>
              <a:rPr lang="en-US" sz="800" dirty="0" smtClean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try</a:t>
            </a:r>
            <a:endParaRPr lang="en-US" sz="800" dirty="0" smtClean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{</a:t>
            </a:r>
          </a:p>
          <a:p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   </a:t>
            </a:r>
            <a:r>
              <a:rPr lang="en-US" sz="800" dirty="0" err="1" smtClean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input = </a:t>
            </a:r>
            <a:r>
              <a:rPr lang="en-US" sz="800" dirty="0" err="1" smtClean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800" dirty="0" err="1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.Parse</a:t>
            </a:r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800" dirty="0" err="1" smtClean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800" dirty="0" err="1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.ReadLine</a:t>
            </a:r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());</a:t>
            </a:r>
          </a:p>
          <a:p>
            <a:endParaRPr lang="en-US" sz="800" dirty="0" smtClean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   </a:t>
            </a:r>
            <a:r>
              <a:rPr lang="en-US" sz="800" dirty="0" smtClean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if</a:t>
            </a:r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(input &lt;= start || input &gt;= end)</a:t>
            </a:r>
          </a:p>
          <a:p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   {</a:t>
            </a:r>
          </a:p>
          <a:p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       </a:t>
            </a:r>
            <a:r>
              <a:rPr lang="en-US" sz="800" dirty="0" smtClean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throw</a:t>
            </a:r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800" dirty="0" smtClean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800" dirty="0" err="1" smtClean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Invalidnumberexception</a:t>
            </a:r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       </a:t>
            </a:r>
          </a:p>
          <a:p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   }</a:t>
            </a:r>
          </a:p>
          <a:p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</a:t>
            </a:r>
          </a:p>
          <a:p>
            <a:endParaRPr lang="en-US" sz="800" dirty="0" smtClean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}</a:t>
            </a:r>
          </a:p>
          <a:p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</a:t>
            </a:r>
            <a:r>
              <a:rPr lang="en-US" sz="800" dirty="0" smtClean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catch</a:t>
            </a:r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sz="800" dirty="0" err="1" smtClean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FormatException</a:t>
            </a:r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800" dirty="0" err="1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stringmessage</a:t>
            </a:r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</a:t>
            </a:r>
          </a:p>
          <a:p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{</a:t>
            </a:r>
          </a:p>
          <a:p>
            <a:endParaRPr lang="en-US" sz="800" dirty="0" smtClean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   </a:t>
            </a:r>
            <a:r>
              <a:rPr lang="en-US" sz="800" dirty="0" err="1" smtClean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800" dirty="0" err="1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800" dirty="0" err="1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stringmessage.Message</a:t>
            </a:r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   </a:t>
            </a:r>
            <a:r>
              <a:rPr lang="en-US" sz="800" dirty="0" err="1" smtClean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800" dirty="0" err="1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800" dirty="0" smtClean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"This is the standard message"</a:t>
            </a:r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}                      </a:t>
            </a:r>
          </a:p>
          <a:p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       </a:t>
            </a:r>
          </a:p>
          <a:p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        }</a:t>
            </a:r>
          </a:p>
          <a:p>
            <a:endParaRPr lang="en-US" sz="800" dirty="0" smtClean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800" dirty="0" smtClean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800" dirty="0" smtClean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800" dirty="0" smtClean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800" dirty="0" smtClean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800" dirty="0" err="1" smtClean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Invalidnumberexception</a:t>
            </a:r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: </a:t>
            </a:r>
            <a:r>
              <a:rPr lang="en-US" sz="800" dirty="0" smtClean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Exception</a:t>
            </a:r>
            <a:endParaRPr lang="en-US" sz="800" dirty="0" smtClean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{</a:t>
            </a:r>
          </a:p>
          <a:p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</a:t>
            </a:r>
            <a:r>
              <a:rPr lang="en-US" sz="800" dirty="0" smtClean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800" dirty="0" smtClean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override</a:t>
            </a:r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800" dirty="0" smtClean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Message</a:t>
            </a:r>
          </a:p>
          <a:p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{</a:t>
            </a:r>
          </a:p>
          <a:p>
            <a:r>
              <a:rPr lang="en-US" sz="800" dirty="0" smtClean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</a:t>
            </a:r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{ </a:t>
            </a:r>
          </a:p>
          <a:p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800" dirty="0" smtClean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800" dirty="0" smtClean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800" dirty="0" err="1" smtClean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invalidnumberoutofrange</a:t>
            </a:r>
            <a:r>
              <a:rPr lang="en-US" sz="800" dirty="0" smtClean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</a:p>
          <a:p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</a:p>
          <a:p>
            <a:endParaRPr lang="en-US" sz="800" dirty="0" smtClean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800" dirty="0" smtClean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endParaRPr lang="en-US" sz="800" dirty="0"/>
          </a:p>
        </p:txBody>
      </p:sp>
      <p:sp>
        <p:nvSpPr>
          <p:cNvPr id="6" name="Rectangle 5"/>
          <p:cNvSpPr/>
          <p:nvPr/>
        </p:nvSpPr>
        <p:spPr>
          <a:xfrm>
            <a:off x="838200" y="6167528"/>
            <a:ext cx="3603171" cy="22393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/>
              <a:t>In this way where should I write “</a:t>
            </a:r>
            <a:r>
              <a:rPr lang="en-US" sz="800" dirty="0" err="1" smtClean="0"/>
              <a:t>invalidnumberoutofrange</a:t>
            </a:r>
            <a:r>
              <a:rPr lang="en-US" sz="800" dirty="0" smtClean="0"/>
              <a:t>” ?</a:t>
            </a:r>
            <a:endParaRPr lang="en-US" sz="800" dirty="0"/>
          </a:p>
        </p:txBody>
      </p:sp>
      <p:sp>
        <p:nvSpPr>
          <p:cNvPr id="7" name="Rectangle 6"/>
          <p:cNvSpPr/>
          <p:nvPr/>
        </p:nvSpPr>
        <p:spPr>
          <a:xfrm>
            <a:off x="6467666" y="6217293"/>
            <a:ext cx="3603171" cy="22393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/>
              <a:t>In this way I am clear where to write?</a:t>
            </a:r>
            <a:endParaRPr lang="en-US" sz="800" dirty="0"/>
          </a:p>
        </p:txBody>
      </p:sp>
      <p:sp>
        <p:nvSpPr>
          <p:cNvPr id="8" name="Rectangle 7"/>
          <p:cNvSpPr/>
          <p:nvPr/>
        </p:nvSpPr>
        <p:spPr>
          <a:xfrm>
            <a:off x="186612" y="6484773"/>
            <a:ext cx="11691257" cy="37322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Which is right in the both the ways? Also when should v use left one and when the right one?</a:t>
            </a:r>
          </a:p>
          <a:p>
            <a:pPr algn="ctr"/>
            <a:r>
              <a:rPr lang="en-US" sz="1000" dirty="0" smtClean="0"/>
              <a:t>In the left side one constructor is called is what I understand. But in right side one its not. The reason I got doubt is because when I saw “</a:t>
            </a:r>
            <a:r>
              <a:rPr lang="en-US" sz="1000" dirty="0" err="1" smtClean="0"/>
              <a:t>userdefined</a:t>
            </a:r>
            <a:r>
              <a:rPr lang="en-US" sz="1000" dirty="0" smtClean="0"/>
              <a:t> </a:t>
            </a:r>
            <a:r>
              <a:rPr lang="en-US" sz="1000" dirty="0" err="1" smtClean="0"/>
              <a:t>excpetion</a:t>
            </a:r>
            <a:r>
              <a:rPr lang="en-US" sz="1000" dirty="0" smtClean="0"/>
              <a:t>” in google I saw these two in different sites and got confused.</a:t>
            </a:r>
            <a:endParaRPr lang="en-US" sz="1000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5449078" y="839755"/>
            <a:ext cx="46653" cy="56450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0" y="839755"/>
            <a:ext cx="1209247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1634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403</Words>
  <Application>Microsoft Office PowerPoint</Application>
  <PresentationFormat>Widescreen</PresentationFormat>
  <Paragraphs>97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Consolas</vt:lpstr>
      <vt:lpstr>Office Theme</vt:lpstr>
      <vt:lpstr>I am writing a code for this. But in this my question is when I give an invalid number which is out of range, I need to type as “invalidnumberoutofrange” on the console. I got confused with 2 ways of doing this. One is given on the left side and other one on the right side. Which way is best? Confusion is only while calling the userdefined exception.  //Write a method ReadNumber(int start, int end) that reads an integer from the console in the range [start…end].                  //In case the input integer is not valid or it is not in the required range throw appropriate exception</vt:lpstr>
    </vt:vector>
  </TitlesOfParts>
  <Company>Daimler AG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Yagamareddy, Harish (623)</dc:creator>
  <cp:lastModifiedBy>Yagamareddy, Harish (623)</cp:lastModifiedBy>
  <cp:revision>4</cp:revision>
  <dcterms:created xsi:type="dcterms:W3CDTF">2018-03-21T03:45:17Z</dcterms:created>
  <dcterms:modified xsi:type="dcterms:W3CDTF">2018-03-22T06:41:33Z</dcterms:modified>
</cp:coreProperties>
</file>